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3"/>
  </p:handoutMasterIdLst>
  <p:sldIdLst>
    <p:sldId id="256" r:id="rId2"/>
  </p:sldIdLst>
  <p:sldSz cx="6858000" cy="9906000" type="A4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04" y="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46189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7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1"/>
            <a:ext cx="2946188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85C600-D3FF-42EF-B4D1-C34E24C13747}" type="datetimeFigureOut">
              <a:rPr lang="es-ES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16388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31500"/>
            <a:ext cx="2946189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9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500"/>
            <a:ext cx="2946188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68F2A7-2AB2-4837-A096-18B457F072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2E7C97-29C0-4BFD-AF93-77CFEB40F39E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D49B8-FFBA-4B4E-80C9-5FA7DCB0C6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5DC20-D324-4038-8203-D8CF3B9F53CD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DEDE7-8CBF-4D16-9039-2DDF5B25B91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8E33E-04A0-474C-B8E9-31ABAAFBD0C7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6D376-8729-4729-8CCB-03A20A5BBB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38C636-8B8D-4F1C-B869-B251D3A3AEF7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F5F3-B191-48CA-B5A6-0A265F58FF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AE4110-A293-43EB-991C-CE1753515BA1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5B475-23C8-4A19-B095-B70ED798DCF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088666-3638-4514-8928-B371B517D90F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CF42B-0296-4D18-A211-759EEC47F1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DF6B2-296D-4ABC-8861-AD17FED734F5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70B3-4CA8-4BAA-A8C9-CC81C7C36FC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663B6-4C40-4670-B10B-C8B5094CF62B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2B319-F769-43AF-A5CF-0A30EFFDE65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CE78A-157F-44E9-B109-419942D07F35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2EB9E-1BB7-4E6B-8942-E17C5930936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1041C-4C22-437E-92FD-EA91EFEEF570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7E1EC-89C4-4814-AE1E-74ED9CF1C01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556A1-F678-43BE-B8E3-D3229B03C655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08A5E-A2EC-4AE4-A31C-9A067D2FE6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6D460A-14BD-4944-98BB-12FDB6483F54}" type="datetimeFigureOut">
              <a:rPr lang="es-ES" smtClean="0"/>
              <a:pPr>
                <a:defRPr/>
              </a:pPr>
              <a:t>05/03/2025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499D4E-D5EB-4B86-8A9A-93F4CE00E52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.700+ Swing Golf Ilustraciones de Stock, gráficos ...">
            <a:extLst>
              <a:ext uri="{FF2B5EF4-FFF2-40B4-BE49-F238E27FC236}">
                <a16:creationId xmlns:a16="http://schemas.microsoft.com/office/drawing/2014/main" id="{466B5F90-B0BE-46EB-A99A-A95493042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2" y="2123093"/>
            <a:ext cx="6588330" cy="594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11 CuadroTexto"/>
          <p:cNvSpPr txBox="1">
            <a:spLocks noChangeArrowheads="1"/>
          </p:cNvSpPr>
          <p:nvPr/>
        </p:nvSpPr>
        <p:spPr bwMode="auto">
          <a:xfrm>
            <a:off x="304800" y="7437439"/>
            <a:ext cx="6267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Calibri" pitchFamily="34" charset="0"/>
              </a:rPr>
              <a:t>Club de Golf Ramón Sota</a:t>
            </a:r>
          </a:p>
          <a:p>
            <a:pPr algn="ctr"/>
            <a:r>
              <a:rPr lang="es-ES" sz="1600" b="1" dirty="0">
                <a:latin typeface="Calibri" pitchFamily="34" charset="0"/>
              </a:rPr>
              <a:t>Bº Campo La Sierra nº54</a:t>
            </a:r>
          </a:p>
          <a:p>
            <a:pPr algn="ctr"/>
            <a:r>
              <a:rPr lang="es-ES" sz="1600" b="1" dirty="0">
                <a:latin typeface="Calibri" pitchFamily="34" charset="0"/>
              </a:rPr>
              <a:t>Agüero – Cantabria</a:t>
            </a:r>
          </a:p>
        </p:txBody>
      </p:sp>
      <p:sp>
        <p:nvSpPr>
          <p:cNvPr id="2055" name="16 CuadroTexto"/>
          <p:cNvSpPr txBox="1">
            <a:spLocks noChangeArrowheads="1"/>
          </p:cNvSpPr>
          <p:nvPr/>
        </p:nvSpPr>
        <p:spPr bwMode="auto">
          <a:xfrm>
            <a:off x="304801" y="6873876"/>
            <a:ext cx="6196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sz="1400" dirty="0">
              <a:latin typeface="Calibri" pitchFamily="34" charset="0"/>
            </a:endParaRPr>
          </a:p>
          <a:p>
            <a:pPr algn="ctr"/>
            <a:r>
              <a:rPr lang="es-ES" sz="1400" b="1" u="sng" dirty="0">
                <a:latin typeface="Calibri" pitchFamily="34" charset="0"/>
              </a:rPr>
              <a:t>Reservas e inscripciones en:</a:t>
            </a:r>
          </a:p>
        </p:txBody>
      </p:sp>
      <p:sp>
        <p:nvSpPr>
          <p:cNvPr id="2056" name="17 CuadroTexto"/>
          <p:cNvSpPr txBox="1">
            <a:spLocks noChangeArrowheads="1"/>
          </p:cNvSpPr>
          <p:nvPr/>
        </p:nvSpPr>
        <p:spPr bwMode="auto">
          <a:xfrm>
            <a:off x="2057402" y="2524111"/>
            <a:ext cx="43799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dirty="0">
                <a:latin typeface="Calibri" pitchFamily="34" charset="0"/>
              </a:rPr>
              <a:t>Campo de Golf Ramón Sota, Agüero, Cantabria</a:t>
            </a:r>
          </a:p>
        </p:txBody>
      </p:sp>
      <p:sp>
        <p:nvSpPr>
          <p:cNvPr id="2057" name="18 Rectángulo"/>
          <p:cNvSpPr>
            <a:spLocks noChangeArrowheads="1"/>
          </p:cNvSpPr>
          <p:nvPr/>
        </p:nvSpPr>
        <p:spPr bwMode="auto">
          <a:xfrm>
            <a:off x="381000" y="2524109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009644"/>
                </a:solidFill>
                <a:latin typeface="Calibri" pitchFamily="34" charset="0"/>
              </a:rPr>
              <a:t>Lugar:</a:t>
            </a:r>
          </a:p>
          <a:p>
            <a:endParaRPr lang="es-E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8" name="26 CuadroTexto"/>
          <p:cNvSpPr txBox="1">
            <a:spLocks noChangeArrowheads="1"/>
          </p:cNvSpPr>
          <p:nvPr/>
        </p:nvSpPr>
        <p:spPr bwMode="auto">
          <a:xfrm>
            <a:off x="1785927" y="5095879"/>
            <a:ext cx="5072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dirty="0">
                <a:latin typeface="Calibri" pitchFamily="34" charset="0"/>
              </a:rPr>
              <a:t>   Match Play Hándicap 75%, parejas </a:t>
            </a:r>
            <a:r>
              <a:rPr lang="es-ES" sz="1400" dirty="0" err="1">
                <a:latin typeface="Calibri" pitchFamily="34" charset="0"/>
              </a:rPr>
              <a:t>Greensome</a:t>
            </a:r>
            <a:r>
              <a:rPr lang="es-ES" sz="1400" dirty="0">
                <a:latin typeface="Calibri" pitchFamily="34" charset="0"/>
              </a:rPr>
              <a:t>. Rondas a 9 hoyos.</a:t>
            </a:r>
          </a:p>
        </p:txBody>
      </p:sp>
      <p:sp>
        <p:nvSpPr>
          <p:cNvPr id="2059" name="27 Rectángulo"/>
          <p:cNvSpPr>
            <a:spLocks noChangeArrowheads="1"/>
          </p:cNvSpPr>
          <p:nvPr/>
        </p:nvSpPr>
        <p:spPr bwMode="auto">
          <a:xfrm>
            <a:off x="214290" y="5095876"/>
            <a:ext cx="1643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es-ES" sz="1400" b="1" dirty="0">
                <a:solidFill>
                  <a:srgbClr val="009644"/>
                </a:solidFill>
                <a:latin typeface="Calibri" pitchFamily="34" charset="0"/>
              </a:rPr>
              <a:t>Modalidad:</a:t>
            </a:r>
          </a:p>
          <a:p>
            <a:endParaRPr lang="es-E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60" name="29 CuadroTexto"/>
          <p:cNvSpPr txBox="1">
            <a:spLocks noChangeArrowheads="1"/>
          </p:cNvSpPr>
          <p:nvPr/>
        </p:nvSpPr>
        <p:spPr bwMode="auto">
          <a:xfrm>
            <a:off x="2060575" y="372904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>
                <a:latin typeface="Calibri" pitchFamily="34" charset="0"/>
              </a:rPr>
              <a:t>Jugadores con licencia federativa en vigor y hándicap. </a:t>
            </a:r>
          </a:p>
          <a:p>
            <a:r>
              <a:rPr lang="es-ES" sz="1400" dirty="0">
                <a:latin typeface="Calibri" pitchFamily="34" charset="0"/>
              </a:rPr>
              <a:t>Hasta un máximo de 32 parejas por orden de inscripción.</a:t>
            </a:r>
          </a:p>
        </p:txBody>
      </p:sp>
      <p:sp>
        <p:nvSpPr>
          <p:cNvPr id="2061" name="30 Rectángulo"/>
          <p:cNvSpPr>
            <a:spLocks noChangeArrowheads="1"/>
          </p:cNvSpPr>
          <p:nvPr/>
        </p:nvSpPr>
        <p:spPr bwMode="auto">
          <a:xfrm>
            <a:off x="357166" y="3738554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b="1" dirty="0">
                <a:solidFill>
                  <a:srgbClr val="009644"/>
                </a:solidFill>
                <a:latin typeface="Calibri" pitchFamily="34" charset="0"/>
              </a:rPr>
              <a:t>Participantes:</a:t>
            </a:r>
          </a:p>
          <a:p>
            <a:endParaRPr lang="es-E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62" name="32 CuadroTexto"/>
          <p:cNvSpPr txBox="1">
            <a:spLocks noChangeArrowheads="1"/>
          </p:cNvSpPr>
          <p:nvPr/>
        </p:nvSpPr>
        <p:spPr bwMode="auto">
          <a:xfrm>
            <a:off x="2071678" y="4310059"/>
            <a:ext cx="45005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u="sng" dirty="0">
                <a:latin typeface="Calibri" pitchFamily="34" charset="0"/>
                <a:cs typeface="Times New Roman" pitchFamily="18" charset="0"/>
              </a:rPr>
              <a:t>Socios:</a:t>
            </a:r>
            <a:r>
              <a:rPr lang="es-ES" sz="1400" b="1" dirty="0">
                <a:latin typeface="Calibri" pitchFamily="34" charset="0"/>
                <a:cs typeface="Times New Roman" pitchFamily="18" charset="0"/>
              </a:rPr>
              <a:t>      	13</a:t>
            </a:r>
            <a:r>
              <a:rPr lang="es-ES" sz="1400" dirty="0">
                <a:latin typeface="Calibri" pitchFamily="34" charset="0"/>
                <a:cs typeface="Times New Roman" pitchFamily="18" charset="0"/>
              </a:rPr>
              <a:t> € / jugador</a:t>
            </a:r>
          </a:p>
          <a:p>
            <a:pPr algn="just"/>
            <a:r>
              <a:rPr lang="es-ES" sz="1400" b="1" u="sng" dirty="0">
                <a:latin typeface="Calibri" pitchFamily="34" charset="0"/>
                <a:cs typeface="Times New Roman" pitchFamily="18" charset="0"/>
              </a:rPr>
              <a:t>No socios</a:t>
            </a:r>
            <a:r>
              <a:rPr lang="es-ES" sz="1400" b="1" dirty="0">
                <a:latin typeface="Calibri" pitchFamily="34" charset="0"/>
                <a:cs typeface="Times New Roman" pitchFamily="18" charset="0"/>
              </a:rPr>
              <a:t>:	19</a:t>
            </a:r>
            <a:r>
              <a:rPr lang="es-ES" sz="1400" dirty="0">
                <a:latin typeface="Calibri" pitchFamily="34" charset="0"/>
                <a:cs typeface="Times New Roman" pitchFamily="18" charset="0"/>
              </a:rPr>
              <a:t> € / jugador</a:t>
            </a:r>
          </a:p>
          <a:p>
            <a:pPr algn="just"/>
            <a:r>
              <a:rPr lang="es-ES" sz="1400" dirty="0">
                <a:latin typeface="Calibri" pitchFamily="34" charset="0"/>
                <a:cs typeface="Times New Roman" pitchFamily="18" charset="0"/>
              </a:rPr>
              <a:t>Abierto plazo hasta el jueves 27 de Marzo a las 19:00h</a:t>
            </a:r>
          </a:p>
          <a:p>
            <a:pPr algn="just"/>
            <a:endParaRPr lang="es-ES" sz="1400" dirty="0">
              <a:latin typeface="Calibri" pitchFamily="34" charset="0"/>
            </a:endParaRPr>
          </a:p>
        </p:txBody>
      </p:sp>
      <p:sp>
        <p:nvSpPr>
          <p:cNvPr id="2063" name="33 Rectángulo"/>
          <p:cNvSpPr>
            <a:spLocks noChangeArrowheads="1"/>
          </p:cNvSpPr>
          <p:nvPr/>
        </p:nvSpPr>
        <p:spPr bwMode="auto">
          <a:xfrm>
            <a:off x="381000" y="43434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b="1" dirty="0">
                <a:solidFill>
                  <a:srgbClr val="009644"/>
                </a:solidFill>
                <a:latin typeface="Calibri" pitchFamily="34" charset="0"/>
              </a:rPr>
              <a:t>Inscripciones:</a:t>
            </a:r>
          </a:p>
          <a:p>
            <a:endParaRPr lang="es-E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64" name="36 Rectángulo"/>
          <p:cNvSpPr>
            <a:spLocks noChangeArrowheads="1"/>
          </p:cNvSpPr>
          <p:nvPr/>
        </p:nvSpPr>
        <p:spPr bwMode="auto">
          <a:xfrm>
            <a:off x="357166" y="3095616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009644"/>
                </a:solidFill>
                <a:latin typeface="Calibri" pitchFamily="34" charset="0"/>
              </a:rPr>
              <a:t>Fecha:                          </a:t>
            </a:r>
            <a:r>
              <a:rPr lang="es-ES" sz="1400" dirty="0">
                <a:solidFill>
                  <a:srgbClr val="009644"/>
                </a:solidFill>
                <a:latin typeface="Calibri" pitchFamily="34" charset="0"/>
              </a:rPr>
              <a:t>       </a:t>
            </a:r>
            <a:r>
              <a:rPr lang="es-ES" sz="1400" dirty="0">
                <a:solidFill>
                  <a:srgbClr val="000000"/>
                </a:solidFill>
                <a:latin typeface="Calibri" pitchFamily="34" charset="0"/>
              </a:rPr>
              <a:t>Domingo día 30 de Marzo.</a:t>
            </a:r>
          </a:p>
        </p:txBody>
      </p:sp>
      <p:sp>
        <p:nvSpPr>
          <p:cNvPr id="2069" name="11 CuadroTexto"/>
          <p:cNvSpPr txBox="1">
            <a:spLocks noChangeArrowheads="1"/>
          </p:cNvSpPr>
          <p:nvPr/>
        </p:nvSpPr>
        <p:spPr bwMode="auto">
          <a:xfrm>
            <a:off x="304800" y="8310589"/>
            <a:ext cx="62674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009644"/>
                </a:solidFill>
                <a:latin typeface="Calibri" pitchFamily="34" charset="0"/>
              </a:rPr>
              <a:t>942 506 270</a:t>
            </a:r>
          </a:p>
          <a:p>
            <a:pPr algn="ctr"/>
            <a:r>
              <a:rPr lang="es-ES" b="1" dirty="0">
                <a:solidFill>
                  <a:srgbClr val="009644"/>
                </a:solidFill>
                <a:latin typeface="Calibri" pitchFamily="34" charset="0"/>
              </a:rPr>
              <a:t>info@golframonsota.es</a:t>
            </a:r>
          </a:p>
        </p:txBody>
      </p:sp>
      <p:pic>
        <p:nvPicPr>
          <p:cNvPr id="2072" name="Picture 37" descr="LOGO RAMON SOTA ORIGINAL VER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92" y="309530"/>
            <a:ext cx="2514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" name="Text Box 50"/>
          <p:cNvSpPr txBox="1">
            <a:spLocks noChangeArrowheads="1"/>
          </p:cNvSpPr>
          <p:nvPr/>
        </p:nvSpPr>
        <p:spPr bwMode="auto">
          <a:xfrm>
            <a:off x="285750" y="6524638"/>
            <a:ext cx="61722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 dirty="0">
                <a:solidFill>
                  <a:srgbClr val="009644"/>
                </a:solidFill>
                <a:latin typeface="Calibri" pitchFamily="34" charset="0"/>
              </a:rPr>
              <a:t>   Premios:                        </a:t>
            </a:r>
            <a:r>
              <a:rPr lang="es-ES" sz="1400" dirty="0">
                <a:latin typeface="Calibri" pitchFamily="34" charset="0"/>
              </a:rPr>
              <a:t>Trofeo y regalos a las parejas campeonas y subcampeonas.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latin typeface="Calibri" pitchFamily="34" charset="0"/>
              </a:rPr>
              <a:t>        </a:t>
            </a:r>
            <a:r>
              <a:rPr lang="es-ES" sz="1400" dirty="0">
                <a:solidFill>
                  <a:srgbClr val="009644"/>
                </a:solidFill>
                <a:latin typeface="Calibri" pitchFamily="34" charset="0"/>
              </a:rPr>
              <a:t>*</a:t>
            </a:r>
            <a:r>
              <a:rPr lang="es-ES" sz="1400" dirty="0">
                <a:latin typeface="Calibri" pitchFamily="34" charset="0"/>
              </a:rPr>
              <a:t>Para reservar la plaza se abonará en el momento de </a:t>
            </a:r>
            <a:r>
              <a:rPr lang="es-ES" sz="1400">
                <a:latin typeface="Calibri" pitchFamily="34" charset="0"/>
              </a:rPr>
              <a:t>la inscripción.</a:t>
            </a:r>
            <a:endParaRPr lang="es-ES" sz="1400" dirty="0">
              <a:solidFill>
                <a:srgbClr val="009644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s-ES" sz="14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s-ES" sz="14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latin typeface="Calibri" pitchFamily="34" charset="0"/>
              </a:rPr>
              <a:t>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latin typeface="Calibri" pitchFamily="34" charset="0"/>
              </a:rPr>
              <a:t>                                            </a:t>
            </a:r>
          </a:p>
        </p:txBody>
      </p:sp>
      <p:sp>
        <p:nvSpPr>
          <p:cNvPr id="34" name="26 CuadroTexto"/>
          <p:cNvSpPr txBox="1">
            <a:spLocks noChangeArrowheads="1"/>
          </p:cNvSpPr>
          <p:nvPr/>
        </p:nvSpPr>
        <p:spPr bwMode="auto">
          <a:xfrm>
            <a:off x="142852" y="5595943"/>
            <a:ext cx="650085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dirty="0">
                <a:latin typeface="Calibri" pitchFamily="34" charset="0"/>
              </a:rPr>
              <a:t>   </a:t>
            </a:r>
            <a:r>
              <a:rPr lang="es-ES" sz="1400" b="1" dirty="0">
                <a:solidFill>
                  <a:srgbClr val="009644"/>
                </a:solidFill>
                <a:latin typeface="Calibri" pitchFamily="34" charset="0"/>
              </a:rPr>
              <a:t>Horarios y Cuadro:</a:t>
            </a:r>
            <a:r>
              <a:rPr lang="es-ES" sz="1400" dirty="0">
                <a:latin typeface="Calibri" pitchFamily="34" charset="0"/>
              </a:rPr>
              <a:t>	 Los horarios serán publicados el sábado 29 de Marzo.</a:t>
            </a:r>
          </a:p>
          <a:p>
            <a:r>
              <a:rPr lang="es-ES" sz="1400" dirty="0">
                <a:latin typeface="Calibri" pitchFamily="34" charset="0"/>
              </a:rPr>
              <a:t>	     	 El cuadro se establecerá por Hándicap de juego: </a:t>
            </a:r>
          </a:p>
          <a:p>
            <a:r>
              <a:rPr lang="es-ES" sz="1400" dirty="0">
                <a:latin typeface="Calibri" pitchFamily="34" charset="0"/>
              </a:rPr>
              <a:t>		 (1 vs 32, 2 vs 31, ..., etc.)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0" y="1381100"/>
            <a:ext cx="6858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>
                <a:ln/>
                <a:solidFill>
                  <a:srgbClr val="009644"/>
                </a:solidFill>
                <a:effectLst/>
              </a:rPr>
              <a:t>XVIII SOTA CUP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127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Sota</cp:lastModifiedBy>
  <cp:revision>81</cp:revision>
  <dcterms:created xsi:type="dcterms:W3CDTF">2010-05-01T22:17:56Z</dcterms:created>
  <dcterms:modified xsi:type="dcterms:W3CDTF">2025-03-05T13:49:16Z</dcterms:modified>
</cp:coreProperties>
</file>