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handoutMasterIdLst>
    <p:handoutMasterId r:id="rId3"/>
  </p:handoutMasterIdLst>
  <p:sldIdLst>
    <p:sldId id="256" r:id="rId2"/>
  </p:sldIdLst>
  <p:sldSz cx="6858000" cy="9906000" type="A4"/>
  <p:notesSz cx="6797675" cy="9928225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3804" y="10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1"/>
            <a:ext cx="2946189" cy="496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0" tIns="45702" rIns="91400" bIns="4570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6387" name="Rectangle 2051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487" y="1"/>
            <a:ext cx="2946188" cy="496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0" tIns="45702" rIns="91400" bIns="4570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285C600-D3FF-42EF-B4D1-C34E24C13747}" type="datetimeFigureOut">
              <a:rPr lang="es-ES"/>
              <a:pPr>
                <a:defRPr/>
              </a:pPr>
              <a:t>05/03/2025</a:t>
            </a:fld>
            <a:endParaRPr lang="es-ES"/>
          </a:p>
        </p:txBody>
      </p:sp>
      <p:sp>
        <p:nvSpPr>
          <p:cNvPr id="16388" name="Rectangle 2052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" y="9431500"/>
            <a:ext cx="2946189" cy="496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0" tIns="45702" rIns="91400" bIns="4570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6389" name="Rectangle 2053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487" y="9431500"/>
            <a:ext cx="2946188" cy="496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0" tIns="45702" rIns="91400" bIns="4570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F68F2A7-2AB2-4837-A096-18B457F0723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2E7C97-29C0-4BFD-AF93-77CFEB40F39E}" type="datetimeFigureOut">
              <a:rPr lang="es-ES" smtClean="0"/>
              <a:pPr>
                <a:defRPr/>
              </a:pPr>
              <a:t>05/03/2025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1D49B8-FFBA-4B4E-80C9-5FA7DCB0C644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F5DC20-D324-4038-8203-D8CF3B9F53CD}" type="datetimeFigureOut">
              <a:rPr lang="es-ES" smtClean="0"/>
              <a:pPr>
                <a:defRPr/>
              </a:pPr>
              <a:t>05/03/2025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4DEDE7-8CBF-4D16-9039-2DDF5B25B918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6" y="573264"/>
            <a:ext cx="3357563" cy="1220822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B8E33E-04A0-474C-B8E9-31ABAAFBD0C7}" type="datetimeFigureOut">
              <a:rPr lang="es-ES" smtClean="0"/>
              <a:pPr>
                <a:defRPr/>
              </a:pPr>
              <a:t>05/03/2025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36D376-8729-4729-8CCB-03A20A5BBB3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38C636-8B8D-4F1C-B869-B251D3A3AEF7}" type="datetimeFigureOut">
              <a:rPr lang="es-ES" smtClean="0"/>
              <a:pPr>
                <a:defRPr/>
              </a:pPr>
              <a:t>05/03/2025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2FF5F3-B191-48CA-B5A6-0A265F58FFD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AE4110-A293-43EB-991C-CE1753515BA1}" type="datetimeFigureOut">
              <a:rPr lang="es-ES" smtClean="0"/>
              <a:pPr>
                <a:defRPr/>
              </a:pPr>
              <a:t>05/03/2025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65B475-23C8-4A19-B095-B70ED798DCFC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6" y="3338691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1" y="3338691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088666-3638-4514-8928-B371B517D90F}" type="datetimeFigureOut">
              <a:rPr lang="es-ES" smtClean="0"/>
              <a:pPr>
                <a:defRPr/>
              </a:pPr>
              <a:t>05/03/2025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0CF42B-0296-4D18-A211-759EEC47F1AA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FDF6B2-296D-4ABC-8861-AD17FED734F5}" type="datetimeFigureOut">
              <a:rPr lang="es-ES" smtClean="0"/>
              <a:pPr>
                <a:defRPr/>
              </a:pPr>
              <a:t>05/03/2025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F070B3-4CA8-4BAA-A8C9-CC81C7C36FC4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6663B6-4C40-4670-B10B-C8B5094CF62B}" type="datetimeFigureOut">
              <a:rPr lang="es-ES" smtClean="0"/>
              <a:pPr>
                <a:defRPr/>
              </a:pPr>
              <a:t>05/03/2025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32B319-F769-43AF-A5CF-0A30EFFDE65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BCE78A-157F-44E9-B109-419942D07F35}" type="datetimeFigureOut">
              <a:rPr lang="es-ES" smtClean="0"/>
              <a:pPr>
                <a:defRPr/>
              </a:pPr>
              <a:t>05/03/2025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2EB9E-1BB7-4E6B-8942-E17C59309361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81041C-4C22-437E-92FD-EA91EFEEF570}" type="datetimeFigureOut">
              <a:rPr lang="es-ES" smtClean="0"/>
              <a:pPr>
                <a:defRPr/>
              </a:pPr>
              <a:t>05/03/2025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E7E1EC-89C4-4814-AE1E-74ED9CF1C014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B556A1-F678-43BE-B8E3-D3229B03C655}" type="datetimeFigureOut">
              <a:rPr lang="es-ES" smtClean="0"/>
              <a:pPr>
                <a:defRPr/>
              </a:pPr>
              <a:t>05/03/2025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D08A5E-A2EC-4AE4-A31C-9A067D2FE6B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B6D460A-14BD-4944-98BB-12FDB6483F54}" type="datetimeFigureOut">
              <a:rPr lang="es-ES" smtClean="0"/>
              <a:pPr>
                <a:defRPr/>
              </a:pPr>
              <a:t>05/03/2025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F499D4E-D5EB-4B86-8A9A-93F4CE00E52D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3.700+ Swing Golf Ilustraciones de Stock, gráficos ...">
            <a:extLst>
              <a:ext uri="{FF2B5EF4-FFF2-40B4-BE49-F238E27FC236}">
                <a16:creationId xmlns:a16="http://schemas.microsoft.com/office/drawing/2014/main" id="{466B5F90-B0BE-46EB-A99A-A95493042D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30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492" y="2123093"/>
            <a:ext cx="6588330" cy="5945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2" name="11 CuadroTexto"/>
          <p:cNvSpPr txBox="1">
            <a:spLocks noChangeArrowheads="1"/>
          </p:cNvSpPr>
          <p:nvPr/>
        </p:nvSpPr>
        <p:spPr bwMode="auto">
          <a:xfrm>
            <a:off x="304800" y="7437439"/>
            <a:ext cx="626747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1600" b="1" dirty="0">
                <a:latin typeface="Calibri" pitchFamily="34" charset="0"/>
              </a:rPr>
              <a:t>Club de Golf Ramón Sota</a:t>
            </a:r>
          </a:p>
          <a:p>
            <a:pPr algn="ctr"/>
            <a:r>
              <a:rPr lang="es-ES" sz="1600" b="1" dirty="0">
                <a:latin typeface="Calibri" pitchFamily="34" charset="0"/>
              </a:rPr>
              <a:t>Bº Campo La Sierra nº54</a:t>
            </a:r>
          </a:p>
          <a:p>
            <a:pPr algn="ctr"/>
            <a:r>
              <a:rPr lang="es-ES" sz="1600" b="1" dirty="0">
                <a:latin typeface="Calibri" pitchFamily="34" charset="0"/>
              </a:rPr>
              <a:t>Agüero – Cantabria</a:t>
            </a:r>
          </a:p>
        </p:txBody>
      </p:sp>
      <p:sp>
        <p:nvSpPr>
          <p:cNvPr id="2055" name="16 CuadroTexto"/>
          <p:cNvSpPr txBox="1">
            <a:spLocks noChangeArrowheads="1"/>
          </p:cNvSpPr>
          <p:nvPr/>
        </p:nvSpPr>
        <p:spPr bwMode="auto">
          <a:xfrm>
            <a:off x="304801" y="6873876"/>
            <a:ext cx="619603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s-ES" sz="1400" dirty="0">
              <a:latin typeface="Calibri" pitchFamily="34" charset="0"/>
            </a:endParaRPr>
          </a:p>
          <a:p>
            <a:pPr algn="ctr"/>
            <a:r>
              <a:rPr lang="es-ES" sz="1400" b="1" u="sng" dirty="0">
                <a:latin typeface="Calibri" pitchFamily="34" charset="0"/>
              </a:rPr>
              <a:t>Reservas e inscripciones en:</a:t>
            </a:r>
          </a:p>
        </p:txBody>
      </p:sp>
      <p:sp>
        <p:nvSpPr>
          <p:cNvPr id="2056" name="17 CuadroTexto"/>
          <p:cNvSpPr txBox="1">
            <a:spLocks noChangeArrowheads="1"/>
          </p:cNvSpPr>
          <p:nvPr/>
        </p:nvSpPr>
        <p:spPr bwMode="auto">
          <a:xfrm>
            <a:off x="2057402" y="2524111"/>
            <a:ext cx="437991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1400" dirty="0">
                <a:latin typeface="Calibri" pitchFamily="34" charset="0"/>
              </a:rPr>
              <a:t>Campo de Golf Ramón Sota, Agüero, Cantabria</a:t>
            </a:r>
          </a:p>
        </p:txBody>
      </p:sp>
      <p:sp>
        <p:nvSpPr>
          <p:cNvPr id="2057" name="18 Rectángulo"/>
          <p:cNvSpPr>
            <a:spLocks noChangeArrowheads="1"/>
          </p:cNvSpPr>
          <p:nvPr/>
        </p:nvSpPr>
        <p:spPr bwMode="auto">
          <a:xfrm>
            <a:off x="381000" y="2524109"/>
            <a:ext cx="457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1400" b="1" dirty="0">
                <a:solidFill>
                  <a:srgbClr val="009644"/>
                </a:solidFill>
                <a:latin typeface="Calibri" pitchFamily="34" charset="0"/>
              </a:rPr>
              <a:t>Lugar:</a:t>
            </a:r>
          </a:p>
          <a:p>
            <a:endParaRPr lang="es-ES" sz="14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058" name="26 CuadroTexto"/>
          <p:cNvSpPr txBox="1">
            <a:spLocks noChangeArrowheads="1"/>
          </p:cNvSpPr>
          <p:nvPr/>
        </p:nvSpPr>
        <p:spPr bwMode="auto">
          <a:xfrm>
            <a:off x="1785927" y="5095879"/>
            <a:ext cx="50720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1400" dirty="0">
                <a:latin typeface="Calibri" pitchFamily="34" charset="0"/>
              </a:rPr>
              <a:t>   Match Play Hándicap 75%, parejas </a:t>
            </a:r>
            <a:r>
              <a:rPr lang="es-ES" sz="1400" dirty="0" err="1">
                <a:latin typeface="Calibri" pitchFamily="34" charset="0"/>
              </a:rPr>
              <a:t>Greensome</a:t>
            </a:r>
            <a:r>
              <a:rPr lang="es-ES" sz="1400" dirty="0">
                <a:latin typeface="Calibri" pitchFamily="34" charset="0"/>
              </a:rPr>
              <a:t>. Rondas a 9 hoyos.</a:t>
            </a:r>
          </a:p>
        </p:txBody>
      </p:sp>
      <p:sp>
        <p:nvSpPr>
          <p:cNvPr id="2059" name="27 Rectángulo"/>
          <p:cNvSpPr>
            <a:spLocks noChangeArrowheads="1"/>
          </p:cNvSpPr>
          <p:nvPr/>
        </p:nvSpPr>
        <p:spPr bwMode="auto">
          <a:xfrm>
            <a:off x="214290" y="5095876"/>
            <a:ext cx="16430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1400" b="1" dirty="0">
                <a:solidFill>
                  <a:srgbClr val="000000"/>
                </a:solidFill>
                <a:latin typeface="Calibri" pitchFamily="34" charset="0"/>
              </a:rPr>
              <a:t>    </a:t>
            </a:r>
            <a:r>
              <a:rPr lang="es-ES" sz="1400" b="1" dirty="0">
                <a:solidFill>
                  <a:srgbClr val="009644"/>
                </a:solidFill>
                <a:latin typeface="Calibri" pitchFamily="34" charset="0"/>
              </a:rPr>
              <a:t>Modalidad:</a:t>
            </a:r>
          </a:p>
          <a:p>
            <a:endParaRPr lang="es-ES" sz="14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060" name="29 CuadroTexto"/>
          <p:cNvSpPr txBox="1">
            <a:spLocks noChangeArrowheads="1"/>
          </p:cNvSpPr>
          <p:nvPr/>
        </p:nvSpPr>
        <p:spPr bwMode="auto">
          <a:xfrm>
            <a:off x="2060575" y="3729040"/>
            <a:ext cx="457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400" dirty="0">
                <a:latin typeface="Calibri" pitchFamily="34" charset="0"/>
              </a:rPr>
              <a:t>Jugadores con licencia federativa en vigor y hándicap. </a:t>
            </a:r>
          </a:p>
          <a:p>
            <a:r>
              <a:rPr lang="es-ES" sz="1400" dirty="0">
                <a:latin typeface="Calibri" pitchFamily="34" charset="0"/>
              </a:rPr>
              <a:t>Hasta un máximo de 32 parejas por orden de inscripción.</a:t>
            </a:r>
          </a:p>
        </p:txBody>
      </p:sp>
      <p:sp>
        <p:nvSpPr>
          <p:cNvPr id="2061" name="30 Rectángulo"/>
          <p:cNvSpPr>
            <a:spLocks noChangeArrowheads="1"/>
          </p:cNvSpPr>
          <p:nvPr/>
        </p:nvSpPr>
        <p:spPr bwMode="auto">
          <a:xfrm>
            <a:off x="357166" y="3738554"/>
            <a:ext cx="457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400" b="1" dirty="0">
                <a:solidFill>
                  <a:srgbClr val="009644"/>
                </a:solidFill>
                <a:latin typeface="Calibri" pitchFamily="34" charset="0"/>
              </a:rPr>
              <a:t>Participantes:</a:t>
            </a:r>
          </a:p>
          <a:p>
            <a:endParaRPr lang="es-ES" sz="14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062" name="32 CuadroTexto"/>
          <p:cNvSpPr txBox="1">
            <a:spLocks noChangeArrowheads="1"/>
          </p:cNvSpPr>
          <p:nvPr/>
        </p:nvSpPr>
        <p:spPr bwMode="auto">
          <a:xfrm>
            <a:off x="2071678" y="4310059"/>
            <a:ext cx="450059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1400" b="1" u="sng" dirty="0">
                <a:latin typeface="Calibri" pitchFamily="34" charset="0"/>
                <a:cs typeface="Times New Roman" pitchFamily="18" charset="0"/>
              </a:rPr>
              <a:t>Socios:</a:t>
            </a:r>
            <a:r>
              <a:rPr lang="es-ES" sz="1400" b="1" dirty="0">
                <a:latin typeface="Calibri" pitchFamily="34" charset="0"/>
                <a:cs typeface="Times New Roman" pitchFamily="18" charset="0"/>
              </a:rPr>
              <a:t>      	13</a:t>
            </a:r>
            <a:r>
              <a:rPr lang="es-ES" sz="1400" dirty="0">
                <a:latin typeface="Calibri" pitchFamily="34" charset="0"/>
                <a:cs typeface="Times New Roman" pitchFamily="18" charset="0"/>
              </a:rPr>
              <a:t> € / jugador</a:t>
            </a:r>
          </a:p>
          <a:p>
            <a:pPr algn="just"/>
            <a:r>
              <a:rPr lang="es-ES" sz="1400" b="1" u="sng" dirty="0">
                <a:latin typeface="Calibri" pitchFamily="34" charset="0"/>
                <a:cs typeface="Times New Roman" pitchFamily="18" charset="0"/>
              </a:rPr>
              <a:t>No socios</a:t>
            </a:r>
            <a:r>
              <a:rPr lang="es-ES" sz="1400" b="1" dirty="0">
                <a:latin typeface="Calibri" pitchFamily="34" charset="0"/>
                <a:cs typeface="Times New Roman" pitchFamily="18" charset="0"/>
              </a:rPr>
              <a:t>:	19</a:t>
            </a:r>
            <a:r>
              <a:rPr lang="es-ES" sz="1400" dirty="0">
                <a:latin typeface="Calibri" pitchFamily="34" charset="0"/>
                <a:cs typeface="Times New Roman" pitchFamily="18" charset="0"/>
              </a:rPr>
              <a:t> € / jugador</a:t>
            </a:r>
          </a:p>
          <a:p>
            <a:pPr algn="just"/>
            <a:r>
              <a:rPr lang="es-ES" sz="1400" dirty="0">
                <a:latin typeface="Calibri" pitchFamily="34" charset="0"/>
                <a:cs typeface="Times New Roman" pitchFamily="18" charset="0"/>
              </a:rPr>
              <a:t>Abierto plazo hasta el jueves 27 de Marzo a las 19:00h</a:t>
            </a:r>
          </a:p>
          <a:p>
            <a:pPr algn="just"/>
            <a:endParaRPr lang="es-ES" sz="1400" dirty="0">
              <a:latin typeface="Calibri" pitchFamily="34" charset="0"/>
            </a:endParaRPr>
          </a:p>
        </p:txBody>
      </p:sp>
      <p:sp>
        <p:nvSpPr>
          <p:cNvPr id="2063" name="33 Rectángulo"/>
          <p:cNvSpPr>
            <a:spLocks noChangeArrowheads="1"/>
          </p:cNvSpPr>
          <p:nvPr/>
        </p:nvSpPr>
        <p:spPr bwMode="auto">
          <a:xfrm>
            <a:off x="381000" y="4343400"/>
            <a:ext cx="457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400" b="1" dirty="0">
                <a:solidFill>
                  <a:srgbClr val="009644"/>
                </a:solidFill>
                <a:latin typeface="Calibri" pitchFamily="34" charset="0"/>
              </a:rPr>
              <a:t>Inscripciones:</a:t>
            </a:r>
          </a:p>
          <a:p>
            <a:endParaRPr lang="es-ES" sz="14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064" name="36 Rectángulo"/>
          <p:cNvSpPr>
            <a:spLocks noChangeArrowheads="1"/>
          </p:cNvSpPr>
          <p:nvPr/>
        </p:nvSpPr>
        <p:spPr bwMode="auto">
          <a:xfrm>
            <a:off x="357166" y="3095616"/>
            <a:ext cx="4572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1400" b="1" dirty="0">
                <a:solidFill>
                  <a:srgbClr val="009644"/>
                </a:solidFill>
                <a:latin typeface="Calibri" pitchFamily="34" charset="0"/>
              </a:rPr>
              <a:t>Fecha:                          </a:t>
            </a:r>
            <a:r>
              <a:rPr lang="es-ES" sz="1400" dirty="0">
                <a:solidFill>
                  <a:srgbClr val="009644"/>
                </a:solidFill>
                <a:latin typeface="Calibri" pitchFamily="34" charset="0"/>
              </a:rPr>
              <a:t>       </a:t>
            </a:r>
            <a:r>
              <a:rPr lang="es-ES" sz="1400" dirty="0">
                <a:solidFill>
                  <a:srgbClr val="000000"/>
                </a:solidFill>
                <a:latin typeface="Calibri" pitchFamily="34" charset="0"/>
              </a:rPr>
              <a:t>Domingo día 30 de Marzo.</a:t>
            </a:r>
          </a:p>
        </p:txBody>
      </p:sp>
      <p:sp>
        <p:nvSpPr>
          <p:cNvPr id="2069" name="11 CuadroTexto"/>
          <p:cNvSpPr txBox="1">
            <a:spLocks noChangeArrowheads="1"/>
          </p:cNvSpPr>
          <p:nvPr/>
        </p:nvSpPr>
        <p:spPr bwMode="auto">
          <a:xfrm>
            <a:off x="304800" y="8310589"/>
            <a:ext cx="62674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b="1" dirty="0">
                <a:solidFill>
                  <a:srgbClr val="009644"/>
                </a:solidFill>
                <a:latin typeface="Calibri" pitchFamily="34" charset="0"/>
              </a:rPr>
              <a:t>942 506 270</a:t>
            </a:r>
          </a:p>
          <a:p>
            <a:pPr algn="ctr"/>
            <a:r>
              <a:rPr lang="es-ES" b="1" dirty="0">
                <a:solidFill>
                  <a:srgbClr val="009644"/>
                </a:solidFill>
                <a:latin typeface="Calibri" pitchFamily="34" charset="0"/>
              </a:rPr>
              <a:t>info@golframonsota.es</a:t>
            </a:r>
          </a:p>
        </p:txBody>
      </p:sp>
      <p:pic>
        <p:nvPicPr>
          <p:cNvPr id="2072" name="Picture 37" descr="LOGO RAMON SOTA ORIGINAL VERD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5992" y="309530"/>
            <a:ext cx="25146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78" name="Text Box 50"/>
          <p:cNvSpPr txBox="1">
            <a:spLocks noChangeArrowheads="1"/>
          </p:cNvSpPr>
          <p:nvPr/>
        </p:nvSpPr>
        <p:spPr bwMode="auto">
          <a:xfrm>
            <a:off x="285750" y="6524638"/>
            <a:ext cx="6172200" cy="1923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400" b="1" dirty="0">
                <a:solidFill>
                  <a:srgbClr val="009644"/>
                </a:solidFill>
                <a:latin typeface="Calibri" pitchFamily="34" charset="0"/>
              </a:rPr>
              <a:t>   Premios:                        </a:t>
            </a:r>
            <a:r>
              <a:rPr lang="es-ES" sz="1400" dirty="0">
                <a:latin typeface="Calibri" pitchFamily="34" charset="0"/>
              </a:rPr>
              <a:t>Trofeo y regalos a las parejas campeonas y subcampeonas.</a:t>
            </a:r>
          </a:p>
          <a:p>
            <a:pPr>
              <a:spcBef>
                <a:spcPct val="50000"/>
              </a:spcBef>
            </a:pPr>
            <a:r>
              <a:rPr lang="es-ES" sz="1400" dirty="0">
                <a:latin typeface="Calibri" pitchFamily="34" charset="0"/>
              </a:rPr>
              <a:t>        </a:t>
            </a:r>
            <a:r>
              <a:rPr lang="es-ES" sz="1400" dirty="0">
                <a:solidFill>
                  <a:srgbClr val="009644"/>
                </a:solidFill>
                <a:latin typeface="Calibri" pitchFamily="34" charset="0"/>
              </a:rPr>
              <a:t>*</a:t>
            </a:r>
            <a:r>
              <a:rPr lang="es-ES" sz="1400" dirty="0">
                <a:latin typeface="Calibri" pitchFamily="34" charset="0"/>
              </a:rPr>
              <a:t>Para reservar la plaza se abonará en el momento de </a:t>
            </a:r>
            <a:r>
              <a:rPr lang="es-ES" sz="1400">
                <a:latin typeface="Calibri" pitchFamily="34" charset="0"/>
              </a:rPr>
              <a:t>la inscripción.</a:t>
            </a:r>
            <a:endParaRPr lang="es-ES" sz="1400" dirty="0">
              <a:solidFill>
                <a:srgbClr val="009644"/>
              </a:solidFill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endParaRPr lang="es-ES" sz="1400" dirty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endParaRPr lang="es-ES" sz="1400" dirty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s-ES" sz="1400" dirty="0">
                <a:latin typeface="Calibri" pitchFamily="34" charset="0"/>
              </a:rPr>
              <a:t>                                            </a:t>
            </a:r>
          </a:p>
          <a:p>
            <a:pPr>
              <a:spcBef>
                <a:spcPct val="50000"/>
              </a:spcBef>
            </a:pPr>
            <a:r>
              <a:rPr lang="es-ES" sz="1400" dirty="0">
                <a:latin typeface="Calibri" pitchFamily="34" charset="0"/>
              </a:rPr>
              <a:t>                                            </a:t>
            </a:r>
          </a:p>
        </p:txBody>
      </p:sp>
      <p:sp>
        <p:nvSpPr>
          <p:cNvPr id="34" name="26 CuadroTexto"/>
          <p:cNvSpPr txBox="1">
            <a:spLocks noChangeArrowheads="1"/>
          </p:cNvSpPr>
          <p:nvPr/>
        </p:nvSpPr>
        <p:spPr bwMode="auto">
          <a:xfrm>
            <a:off x="142852" y="5595943"/>
            <a:ext cx="650085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1400" dirty="0">
                <a:latin typeface="Calibri" pitchFamily="34" charset="0"/>
              </a:rPr>
              <a:t>   </a:t>
            </a:r>
            <a:r>
              <a:rPr lang="es-ES" sz="1400" b="1" dirty="0">
                <a:solidFill>
                  <a:srgbClr val="009644"/>
                </a:solidFill>
                <a:latin typeface="Calibri" pitchFamily="34" charset="0"/>
              </a:rPr>
              <a:t>Horarios y Cuadro:</a:t>
            </a:r>
            <a:r>
              <a:rPr lang="es-ES" sz="1400" dirty="0">
                <a:latin typeface="Calibri" pitchFamily="34" charset="0"/>
              </a:rPr>
              <a:t>	 Los horarios serán publicados el sábado 29 de Marzo.</a:t>
            </a:r>
          </a:p>
          <a:p>
            <a:r>
              <a:rPr lang="es-ES" sz="1400" dirty="0">
                <a:latin typeface="Calibri" pitchFamily="34" charset="0"/>
              </a:rPr>
              <a:t>	     	 El cuadro se establecerá por Hándicap de juego: </a:t>
            </a:r>
          </a:p>
          <a:p>
            <a:r>
              <a:rPr lang="es-ES" sz="1400" dirty="0">
                <a:latin typeface="Calibri" pitchFamily="34" charset="0"/>
              </a:rPr>
              <a:t>		 (1 vs 32, 2 vs 31, ..., etc.)</a:t>
            </a:r>
          </a:p>
        </p:txBody>
      </p:sp>
      <p:sp>
        <p:nvSpPr>
          <p:cNvPr id="35" name="34 Rectángulo"/>
          <p:cNvSpPr/>
          <p:nvPr/>
        </p:nvSpPr>
        <p:spPr>
          <a:xfrm>
            <a:off x="0" y="1381100"/>
            <a:ext cx="6858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s-ES" sz="4800" b="1" cap="none" spc="0" dirty="0">
                <a:ln/>
                <a:solidFill>
                  <a:srgbClr val="009644"/>
                </a:solidFill>
                <a:effectLst/>
              </a:rPr>
              <a:t>XVIII SOTA CUP 2025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611</TotalTime>
  <Words>127</Words>
  <Application>Microsoft Office PowerPoint</Application>
  <PresentationFormat>A4 (210 x 297 mm)</PresentationFormat>
  <Paragraphs>29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 de Windows</dc:creator>
  <cp:lastModifiedBy>Sota</cp:lastModifiedBy>
  <cp:revision>81</cp:revision>
  <dcterms:created xsi:type="dcterms:W3CDTF">2010-05-01T22:17:56Z</dcterms:created>
  <dcterms:modified xsi:type="dcterms:W3CDTF">2025-03-05T13:49:16Z</dcterms:modified>
</cp:coreProperties>
</file>